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charts/slide_10/chart1.xml" ContentType="application/vnd.openxmlformats-officedocument.drawingml.chart+xml"/>
  <Override PartName="/ppt/tags/slide_10/tag2.xml" ContentType="application/vnd.openxmlformats-officedocument.presentationml.tags+xml"/>
  <Override PartName="/ppt/tags/slide_10/tag1.xml" ContentType="application/vnd.openxmlformats-officedocument.presentationml.tags+xml"/>
  <Override PartName="/ppt/charts/slide_11/chart2.xml" ContentType="application/vnd.openxmlformats-officedocument.drawingml.chart+xml"/>
  <Override PartName="/ppt/charts/slide_12/chart3.xml" ContentType="application/vnd.openxmlformats-officedocument.drawingml.chart+xml"/>
  <Override PartName="/ppt/charts/slide_13/chart4.xml" ContentType="application/vnd.openxmlformats-officedocument.drawingml.chart+xml"/>
  <Override PartName="/ppt/charts/slide_14/chart5.xml" ContentType="application/vnd.openxmlformats-officedocument.drawingml.chart+xml"/>
  <Override PartName="/ppt/charts/slide_15/chart6.xml" ContentType="application/vnd.openxmlformats-officedocument.drawingml.chart+xml"/>
  <Override PartName="/ppt/charts/slide_16/chart7.xml" ContentType="application/vnd.openxmlformats-officedocument.drawingml.chart+xml"/>
  <Override PartName="/ppt/charts/slide_17/chart8.xml" ContentType="application/vnd.openxmlformats-officedocument.drawingml.chart+xml"/>
  <Override PartName="/ppt/charts/slide_18/chart9.xml" ContentType="application/vnd.openxmlformats-officedocument.drawingml.chart+xml"/>
  <Override PartName="/ppt/tags/slide_18/tag4.xml" ContentType="application/vnd.openxmlformats-officedocument.presentationml.tags+xml"/>
  <Override PartName="/ppt/tags/slide_18/tag3.xml" ContentType="application/vnd.openxmlformats-officedocument.presentationml.tags+xml"/>
  <Override PartName="/ppt/charts/slide_19/chart10.xml" ContentType="application/vnd.openxmlformats-officedocument.drawingml.chart+xml"/>
  <Override PartName="/ppt/charts/slide_20/chart11.xml" ContentType="application/vnd.openxmlformats-officedocument.drawingml.chart+xml"/>
  <Override PartName="/ppt/charts/slide_21/chart12.xml" ContentType="application/vnd.openxmlformats-officedocument.drawingml.chart+xml"/>
  <Override PartName="/ppt/charts/slide_22/chart13.xml" ContentType="application/vnd.openxmlformats-officedocument.drawingml.chart+xml"/>
  <Override PartName="/ppt/charts/slide_23/chart14.xml" ContentType="application/vnd.openxmlformats-officedocument.drawingml.chart+xml"/>
  <Override PartName="/ppt/charts/slide_24/chart15.xml" ContentType="application/vnd.openxmlformats-officedocument.drawingml.chart+xml"/>
  <Override PartName="/ppt/charts/slide_25/chart16.xml" ContentType="application/vnd.openxmlformats-officedocument.drawingml.chart+xml"/>
  <Override PartName="/ppt/charts/slide_28/chart1.xml" ContentType="application/vnd.openxmlformats-officedocument.drawingml.chart+xml"/>
  <Override PartName="/ppt/tags/slide_28/tag2.xml" ContentType="application/vnd.openxmlformats-officedocument.presentationml.tags+xml"/>
  <Override PartName="/ppt/tags/slide_28/tag1.xml" ContentType="application/vnd.openxmlformats-officedocument.presentationml.tags+xml"/>
  <Override PartName="/ppt/charts/slide_29/chart2.xml" ContentType="application/vnd.openxmlformats-officedocument.drawingml.chart+xml"/>
  <Override PartName="/ppt/tags/slide_29/tag4.xml" ContentType="application/vnd.openxmlformats-officedocument.presentationml.tags+xml"/>
  <Override PartName="/ppt/tags/slide_29/tag3.xml" ContentType="application/vnd.openxmlformats-officedocument.presentationml.tags+xml"/>
  <Override PartName="/ppt/drawings/slide_29/drawing1.xml" ContentType="application/vnd.openxmlformats-officedocument.drawingml.chartshapes+xml"/>
  <Override PartName="/ppt/charts/slide_30/chart3.xml" ContentType="application/vnd.openxmlformats-officedocument.drawingml.chart+xml"/>
  <Override PartName="/ppt/tags/slide_30/tag6.xml" ContentType="application/vnd.openxmlformats-officedocument.presentationml.tags+xml"/>
  <Override PartName="/ppt/tags/slide_30/tag5.xml" ContentType="application/vnd.openxmlformats-officedocument.presentationml.tags+xml"/>
  <Override PartName="/ppt/drawings/slide_30/drawing2.xml" ContentType="application/vnd.openxmlformats-officedocument.drawingml.chartshapes+xml"/>
  <Override PartName="/ppt/charts/slide_31/chart4.xml" ContentType="application/vnd.openxmlformats-officedocument.drawingml.chart+xml"/>
  <Override PartName="/ppt/tags/slide_31/tag8.xml" ContentType="application/vnd.openxmlformats-officedocument.presentationml.tags+xml"/>
  <Override PartName="/ppt/tags/slide_31/tag7.xml" ContentType="application/vnd.openxmlformats-officedocument.presentationml.tags+xml"/>
  <Override PartName="/ppt/drawings/slide_31/drawing3.xml" ContentType="application/vnd.openxmlformats-officedocument.drawingml.chartshapes+xml"/>
  <Override PartName="/ppt/charts/slide_32/chart5.xml" ContentType="application/vnd.openxmlformats-officedocument.drawingml.chart+xml"/>
  <Override PartName="/ppt/tags/slide_32/tag10.xml" ContentType="application/vnd.openxmlformats-officedocument.presentationml.tags+xml"/>
  <Override PartName="/ppt/tags/slide_32/tag9.xml" ContentType="application/vnd.openxmlformats-officedocument.presentationml.tags+xml"/>
  <Override PartName="/ppt/drawings/slide_32/drawing4.xml" ContentType="application/vnd.openxmlformats-officedocument.drawingml.chartshapes+xml"/>
  <Override PartName="/ppt/charts/slide_33/chart6.xml" ContentType="application/vnd.openxmlformats-officedocument.drawingml.chart+xml"/>
  <Override PartName="/ppt/tags/slide_33/tag12.xml" ContentType="application/vnd.openxmlformats-officedocument.presentationml.tags+xml"/>
  <Override PartName="/ppt/tags/slide_33/tag11.xml" ContentType="application/vnd.openxmlformats-officedocument.presentationml.tags+xml"/>
  <Override PartName="/ppt/drawings/slide_33/drawing5.xml" ContentType="application/vnd.openxmlformats-officedocument.drawingml.chartshapes+xml"/>
  <Override PartName="/ppt/charts/slide_34/chart7.xml" ContentType="application/vnd.openxmlformats-officedocument.drawingml.chart+xml"/>
  <Override PartName="/ppt/tags/slide_34/tag14.xml" ContentType="application/vnd.openxmlformats-officedocument.presentationml.tags+xml"/>
  <Override PartName="/ppt/tags/slide_34/tag13.xml" ContentType="application/vnd.openxmlformats-officedocument.presentationml.tags+xml"/>
  <Override PartName="/ppt/drawings/slide_34/drawing6.xml" ContentType="application/vnd.openxmlformats-officedocument.drawingml.chartshapes+xml"/>
  <Override PartName="/ppt/charts/slide_35/chart8.xml" ContentType="application/vnd.openxmlformats-officedocument.drawingml.chart+xml"/>
  <Override PartName="/ppt/tags/slide_35/tag16.xml" ContentType="application/vnd.openxmlformats-officedocument.presentationml.tags+xml"/>
  <Override PartName="/ppt/tags/slide_35/tag15.xml" ContentType="application/vnd.openxmlformats-officedocument.presentationml.tags+xml"/>
  <Override PartName="/ppt/drawings/slide_35/drawing7.xml" ContentType="application/vnd.openxmlformats-officedocument.drawingml.chartshapes+xml"/>
  <Override PartName="/ppt/charts/slide_36/chart9.xml" ContentType="application/vnd.openxmlformats-officedocument.drawingml.chart+xml"/>
  <Override PartName="/ppt/tags/slide_36/tag18.xml" ContentType="application/vnd.openxmlformats-officedocument.presentationml.tags+xml"/>
  <Override PartName="/ppt/tags/slide_36/tag17.xml" ContentType="application/vnd.openxmlformats-officedocument.presentationml.tags+xml"/>
  <Override PartName="/ppt/drawings/slide_36/drawing8.xml" ContentType="application/vnd.openxmlformats-officedocument.drawingml.chartshapes+xml"/>
  <Override PartName="/ppt/charts/slide_37/chart10.xml" ContentType="application/vnd.openxmlformats-officedocument.drawingml.chart+xml"/>
  <Override PartName="/ppt/tags/slide_37/tag20.xml" ContentType="application/vnd.openxmlformats-officedocument.presentationml.tags+xml"/>
  <Override PartName="/ppt/tags/slide_37/tag19.xml" ContentType="application/vnd.openxmlformats-officedocument.presentationml.tags+xml"/>
  <Override PartName="/ppt/drawings/slide_37/drawing9.xml" ContentType="application/vnd.openxmlformats-officedocument.drawingml.chartshapes+xml"/>
  <Override PartName="/ppt/charts/slide_38/chart11.xml" ContentType="application/vnd.openxmlformats-officedocument.drawingml.chart+xml"/>
  <Override PartName="/ppt/tags/slide_38/tag22.xml" ContentType="application/vnd.openxmlformats-officedocument.presentationml.tags+xml"/>
  <Override PartName="/ppt/tags/slide_38/tag21.xml" ContentType="application/vnd.openxmlformats-officedocument.presentationml.tags+xml"/>
  <Override PartName="/ppt/drawings/slide_38/drawing10.xml" ContentType="application/vnd.openxmlformats-officedocument.drawingml.chartshapes+xml"/>
  <Override PartName="/ppt/charts/slide_40/chart12.xml" ContentType="application/vnd.openxmlformats-officedocument.drawingml.chart+xml"/>
  <Override PartName="/ppt/charts/slide_41/chart13.xml" ContentType="application/vnd.openxmlformats-officedocument.drawingml.chart+xml"/>
  <Override PartName="/ppt/charts/slide_42/chart14.xml" ContentType="application/vnd.openxmlformats-officedocument.drawingml.chart+xml"/>
  <Override PartName="/ppt/charts/slide_43/chart15.xml" ContentType="application/vnd.openxmlformats-officedocument.drawingml.chart+xml"/>
  <Override PartName="/ppt/charts/slide_44/chart16.xml" ContentType="application/vnd.openxmlformats-officedocument.drawingml.chart+xml"/>
  <Override PartName="/ppt/charts/slide_45/chart17.xml" ContentType="application/vnd.openxmlformats-officedocument.drawingml.chart+xml"/>
  <Override PartName="/ppt/charts/slide_46/chart18.xml" ContentType="application/vnd.openxmlformats-officedocument.drawingml.chart+xml"/>
  <Override PartName="/ppt/charts/slide_47/chart19.xml" ContentType="application/vnd.openxmlformats-officedocument.drawingml.chart+xml"/>
  <Override PartName="/ppt/charts/slide_48/chart20.xml" ContentType="application/vnd.openxmlformats-officedocument.drawingml.chart+xml"/>
  <Override PartName="/ppt/charts/slide_49/chart21.xml" ContentType="application/vnd.openxmlformats-officedocument.drawingml.chart+xml"/>
  <Override PartName="/ppt/charts/slide_50/chart22.xml" ContentType="application/vnd.openxmlformats-officedocument.drawingml.chart+xml"/>
  <Override PartName="/ppt/charts/slide_51/chart23.xml" ContentType="application/vnd.openxmlformats-officedocument.drawingml.chart+xml"/>
  <Override PartName="/ppt/charts/slide_52/chart24.xml" ContentType="application/vnd.openxmlformats-officedocument.drawingml.chart+xml"/>
  <Override PartName="/ppt/charts/slide_53/chart25.xml" ContentType="application/vnd.openxmlformats-officedocument.drawingml.chart+xml"/>
  <Override PartName="/ppt/charts/slide_54/chart26.xml" ContentType="application/vnd.openxmlformats-officedocument.drawingml.chart+xml"/>
  <Override PartName="/ppt/charts/slide_57/chart1.xml" ContentType="application/vnd.openxmlformats-officedocument.drawingml.chart+xml"/>
  <Override PartName="/ppt/charts/slide_58/chart2.xml" ContentType="application/vnd.openxmlformats-officedocument.drawingml.chart+xml"/>
  <Override PartName="/ppt/drawings/slide_58/drawing1.xml" ContentType="application/vnd.openxmlformats-officedocument.drawingml.chartshapes+xml"/>
  <Override PartName="/ppt/charts/slide_59/chart3.xml" ContentType="application/vnd.openxmlformats-officedocument.drawingml.chart+xml"/>
  <Override PartName="/ppt/charts/slide_60/chart4.xml" ContentType="application/vnd.openxmlformats-officedocument.drawingml.chart+xml"/>
  <Override PartName="/ppt/charts/slide_61/chart5.xml" ContentType="application/vnd.openxmlformats-officedocument.drawingml.chart+xml"/>
  <Override PartName="/ppt/charts/slide_63/chart6.xml" ContentType="application/vnd.openxmlformats-officedocument.drawingml.chart+xml"/>
  <Override PartName="/ppt/charts/slide_65/chart7.xml" ContentType="application/vnd.openxmlformats-officedocument.drawingml.chart+xml"/>
  <Override PartName="/ppt/charts/slide_69/chart1.xml" ContentType="application/vnd.openxmlformats-officedocument.drawingml.chart+xml"/>
  <Override PartName="/ppt/charts/slide_70/chart2.xml" ContentType="application/vnd.openxmlformats-officedocument.drawingml.chart+xml"/>
  <Override PartName="/ppt/charts/slide_71/chart3.xml" ContentType="application/vnd.openxmlformats-officedocument.drawingml.chart+xml"/>
  <Override PartName="/ppt/theme/slide_72/themeOverride1.xml" ContentType="application/vnd.openxmlformats-officedocument.themeOverride+xml"/>
  <Override PartName="/ppt/charts/slide_72/chart4.xml" ContentType="application/vnd.openxmlformats-officedocument.drawingml.chart+xml"/>
  <Override PartName="/ppt/theme/slide_73/themeOverride2.xml" ContentType="application/vnd.openxmlformats-officedocument.themeOverride+xml"/>
  <Override PartName="/ppt/charts/slide_73/chart5.xml" ContentType="application/vnd.openxmlformats-officedocument.drawingml.chart+xml"/>
  <Override PartName="/ppt/theme/slide_74/themeOverride3.xml" ContentType="application/vnd.openxmlformats-officedocument.themeOverride+xml"/>
  <Override PartName="/ppt/charts/slide_74/chart6.xml" ContentType="application/vnd.openxmlformats-officedocument.drawingml.chart+xml"/>
  <Override PartName="/ppt/theme/slide_75/themeOverride4.xml" ContentType="application/vnd.openxmlformats-officedocument.themeOverride+xml"/>
  <Override PartName="/ppt/charts/slide_75/chart7.xml" ContentType="application/vnd.openxmlformats-officedocument.drawingml.chart+xml"/>
  <Override PartName="/ppt/theme/slide_76/themeOverride5.xml" ContentType="application/vnd.openxmlformats-officedocument.themeOverride+xml"/>
  <Override PartName="/ppt/charts/slide_76/chart8.xml" ContentType="application/vnd.openxmlformats-officedocument.drawingml.chart+xml"/>
  <Override PartName="/ppt/theme/slide_77/themeOverride6.xml" ContentType="application/vnd.openxmlformats-officedocument.themeOverride+xml"/>
  <Override PartName="/ppt/charts/slide_77/chart9.xml" ContentType="application/vnd.openxmlformats-officedocument.drawingml.chart+xml"/>
  <Override PartName="/ppt/theme/slide_78/themeOverride7.xml" ContentType="application/vnd.openxmlformats-officedocument.themeOverride+xml"/>
  <Override PartName="/ppt/charts/slide_78/chart10.xml" ContentType="application/vnd.openxmlformats-officedocument.drawingml.chart+xml"/>
  <Override PartName="/ppt/theme/slide_79/themeOverride8.xml" ContentType="application/vnd.openxmlformats-officedocument.themeOverride+xml"/>
  <Override PartName="/ppt/charts/slide_79/chart1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Lst>
  <p:notesMasterIdLst>
    <p:notesMasterId r:id="rId2"/>
  </p:notesMasterIdLst>
  <p:sldIdLst>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
<Relationship Id="rId2" Type="http://schemas.openxmlformats.org/officeDocument/2006/relationships/notesMaster" Target="notesMasters/notesMaster1.xml"/>
<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
  <Relationship Id="rId87" Type="http://schemas.openxmlformats.org/officeDocument/2006/relationships/presProps" Target="presProps.xml"/>
  <Relationship Id="rId88" Type="http://schemas.openxmlformats.org/officeDocument/2006/relationships/viewProps" Target="viewProps.xml"/>
  <Relationship Id="rId89" Type="http://schemas.openxmlformats.org/officeDocument/2006/relationships/theme" Target="theme/theme1.xml"/>
  <Relationship Id="rId90" Type="http://schemas.openxmlformats.org/officeDocument/2006/relationships/tableStyles" Target="tableStyles.xml"/>
  <Relationship Id="rId91" Type="http://schemas.openxmlformats.org/officeDocument/2006/relationships/customXmll+xml" Target="../customXml/item1.xml"/>
  <Relationship Id="rId92" Type="http://schemas.openxmlformats.org/officeDocument/2006/relationships/customXml+xml" Target="../customXml/item2.xml"/>
  <Relationship Id="rId93" Type="http://schemas.openxmlformats.org/officeDocument/2006/relationships/customXml+xml" Target="../customXml/item3.xml"/>
</Relationships>
</file>

<file path=ppt/charts/slide_10/_rels/chart1.xml.rels><?xml version="1.0" encoding="UTF-8" standalone="yes"?>
<Relationships xmlns="http://schemas.openxmlformats.org/package/2006/relationships"><Relationship Id="rId2" Type="http://schemas.openxmlformats.org/officeDocument/2006/relationships/package" Target="../../embeddings/slide_10/Microsoft_Office_Excel_Worksheet1.xlsx"/><Relationship Id="rId1" Type="http://schemas.openxmlformats.org/officeDocument/2006/relationships/image" Target="../../media/slide_10/image5.png"/></Relationships>
</file>

<file path=ppt/charts/slide_10/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1/_rels/chart2.xml.rels><?xml version="1.0" encoding="UTF-8" standalone="yes"?>
<Relationships xmlns="http://schemas.openxmlformats.org/package/2006/relationships"><Relationship Id="rId1" Type="http://schemas.openxmlformats.org/officeDocument/2006/relationships/package" Target="../../embeddings/slide_11/Microsoft_Office_Excel_Worksheet2.xlsx"/></Relationships>
</file>

<file path=ppt/charts/slide_1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3.xml.rels><?xml version="1.0" encoding="UTF-8" standalone="yes"?>
<Relationships xmlns="http://schemas.openxmlformats.org/package/2006/relationships"><Relationship Id="rId1" Type="http://schemas.openxmlformats.org/officeDocument/2006/relationships/package" Target="../../embeddings/slide_12/Microsoft_Office_Excel_Worksheet3.xlsx"/></Relationships>
</file>

<file path=ppt/charts/slide_1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4.xml.rels><?xml version="1.0" encoding="UTF-8" standalone="yes"?>
<Relationships xmlns="http://schemas.openxmlformats.org/package/2006/relationships"><Relationship Id="rId1" Type="http://schemas.openxmlformats.org/officeDocument/2006/relationships/package" Target="../../embeddings/slide_13/Microsoft_Office_Excel_Worksheet4.xlsx"/></Relationships>
</file>

<file path=ppt/charts/slide_13/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5.xml.rels><?xml version="1.0" encoding="UTF-8" standalone="yes"?>
<Relationships xmlns="http://schemas.openxmlformats.org/package/2006/relationships"><Relationship Id="rId1" Type="http://schemas.openxmlformats.org/officeDocument/2006/relationships/package" Target="../../embeddings/slide_14/Microsoft_Office_Excel_Worksheet5.xlsx"/></Relationships>
</file>

<file path=ppt/charts/slide_14/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6.xml.rels><?xml version="1.0" encoding="UTF-8" standalone="yes"?>
<Relationships xmlns="http://schemas.openxmlformats.org/package/2006/relationships"><Relationship Id="rId1" Type="http://schemas.openxmlformats.org/officeDocument/2006/relationships/package" Target="../../embeddings/slide_15/Microsoft_Office_Excel_Worksheet6.xlsx"/></Relationships>
</file>

<file path=ppt/charts/slide_15/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7/_rels/chart8.xml.rels><?xml version="1.0" encoding="UTF-8" standalone="yes"?>
<Relationships xmlns="http://schemas.openxmlformats.org/package/2006/relationships"><Relationship Id="rId1" Type="http://schemas.openxmlformats.org/officeDocument/2006/relationships/package" Target="../../embeddings/slide_17/Microsoft_Office_Excel_Worksheet8.xlsx"/></Relationships>
</file>

<file path=ppt/charts/slide_17/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8/_rels/chart9.xml.rels><?xml version="1.0" encoding="UTF-8" standalone="yes"?>
<Relationships xmlns="http://schemas.openxmlformats.org/package/2006/relationships"><Relationship Id="rId2" Type="http://schemas.openxmlformats.org/officeDocument/2006/relationships/package" Target="../../embeddings/slide_18/Microsoft_Office_Excel_Worksheet9.xlsx"/><Relationship Id="rId1" Type="http://schemas.openxmlformats.org/officeDocument/2006/relationships/image" Target="../../media/slide_18/image5.png"/></Relationships>
</file>

<file path=ppt/charts/slide_18/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9/_rels/chart10.xml.rels><?xml version="1.0" encoding="UTF-8" standalone="yes"?>
<Relationships xmlns="http://schemas.openxmlformats.org/package/2006/relationships"><Relationship Id="rId1" Type="http://schemas.openxmlformats.org/officeDocument/2006/relationships/package" Target="../../embeddings/slide_19/Microsoft_Office_Excel_Worksheet10.xlsx"/></Relationships>
</file>

<file path=ppt/charts/slide_19/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1.xml.rels><?xml version="1.0" encoding="UTF-8" standalone="yes"?>
<Relationships xmlns="http://schemas.openxmlformats.org/package/2006/relationships"><Relationship Id="rId1" Type="http://schemas.openxmlformats.org/officeDocument/2006/relationships/package" Target="../../embeddings/slide_20/Microsoft_Office_Excel_Worksheet11.xlsx"/></Relationships>
</file>

<file path=ppt/charts/slide_20/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2.xml.rels><?xml version="1.0" encoding="UTF-8" standalone="yes"?>
<Relationships xmlns="http://schemas.openxmlformats.org/package/2006/relationships"><Relationship Id="rId1" Type="http://schemas.openxmlformats.org/officeDocument/2006/relationships/package" Target="../../embeddings/slide_21/Microsoft_Office_Excel_Worksheet12.xlsx"/></Relationships>
</file>

<file path=ppt/charts/slide_21/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3.xml.rels><?xml version="1.0" encoding="UTF-8" standalone="yes"?>
<Relationships xmlns="http://schemas.openxmlformats.org/package/2006/relationships"><Relationship Id="rId1" Type="http://schemas.openxmlformats.org/officeDocument/2006/relationships/package" Target="../../embeddings/slide_22/Microsoft_Office_Excel_Worksheet13.xlsx"/></Relationships>
</file>

<file path=ppt/charts/slide_22/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4.xml.rels><?xml version="1.0" encoding="UTF-8" standalone="yes"?>
<Relationships xmlns="http://schemas.openxmlformats.org/package/2006/relationships"><Relationship Id="rId1" Type="http://schemas.openxmlformats.org/officeDocument/2006/relationships/package" Target="../../embeddings/slide_23/Microsoft_Office_Excel_Worksheet14.xlsx"/></Relationships>
</file>

<file path=ppt/charts/slide_23/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4/_rels/chart15.xml.rels><?xml version="1.0" encoding="UTF-8" standalone="yes"?>
<Relationships xmlns="http://schemas.openxmlformats.org/package/2006/relationships"><Relationship Id="rId1" Type="http://schemas.openxmlformats.org/officeDocument/2006/relationships/package" Target="../../embeddings/slide_24/Microsoft_Office_Excel_Worksheet15.xlsx"/></Relationships>
</file>

<file path=ppt/charts/slide_24/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5/_rels/chart16.xml.rels><?xml version="1.0" encoding="UTF-8" standalone="yes"?>
<Relationships xmlns="http://schemas.openxmlformats.org/package/2006/relationships"><Relationship Id="rId1" Type="http://schemas.openxmlformats.org/officeDocument/2006/relationships/package" Target="../../embeddings/slide_25/Microsoft_Office_Excel_Worksheet16.xlsx"/></Relationships>
</file>

<file path=ppt/charts/slide_25/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8/_rels/chart1.xml.rels><?xml version="1.0" encoding="UTF-8" standalone="yes"?>
<Relationships xmlns="http://schemas.openxmlformats.org/package/2006/relationships"><Relationship Id="rId1" Type="http://schemas.openxmlformats.org/officeDocument/2006/relationships/package" Target="../../embeddings/slide_28/Microsoft_Office_Excel_Worksheet1.xlsx"/></Relationships>
</file>

<file path=ppt/charts/slide_2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9/_rels/chart2.xml.rels><?xml version="1.0" encoding="UTF-8" standalone="yes"?>
<Relationships xmlns="http://schemas.openxmlformats.org/package/2006/relationships"><Relationship Id="rId2" Type="http://schemas.openxmlformats.org/officeDocument/2006/relationships/chartUserShapes" Target="../../drawings/slide_29/drawing1.xml"/><Relationship Id="rId1" Type="http://schemas.openxmlformats.org/officeDocument/2006/relationships/package" Target="../../embeddings/slide_29/Microsoft_Office_Excel_Worksheet2.xlsx"/></Relationships>
</file>

<file path=ppt/charts/slide_2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3.xml.rels><?xml version="1.0" encoding="UTF-8" standalone="yes"?>
<Relationships xmlns="http://schemas.openxmlformats.org/package/2006/relationships"><Relationship Id="rId2" Type="http://schemas.openxmlformats.org/officeDocument/2006/relationships/chartUserShapes" Target="../../drawings/slide_30/drawing2.xml"/><Relationship Id="rId1" Type="http://schemas.openxmlformats.org/officeDocument/2006/relationships/package" Target="../../embeddings/slide_30/Microsoft_Office_Excel_Worksheet3.xlsx"/></Relationships>
</file>

<file path=ppt/charts/slide_3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4.xml.rels><?xml version="1.0" encoding="UTF-8" standalone="yes"?>
<Relationships xmlns="http://schemas.openxmlformats.org/package/2006/relationships"><Relationship Id="rId2" Type="http://schemas.openxmlformats.org/officeDocument/2006/relationships/chartUserShapes" Target="../../drawings/slide_31/drawing3.xml"/><Relationship Id="rId1" Type="http://schemas.openxmlformats.org/officeDocument/2006/relationships/package" Target="../../embeddings/slide_31/Microsoft_Office_Excel_Worksheet4.xlsx"/></Relationships>
</file>

<file path=ppt/charts/slide_3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5.xml.rels><?xml version="1.0" encoding="UTF-8" standalone="yes"?>
<Relationships xmlns="http://schemas.openxmlformats.org/package/2006/relationships"><Relationship Id="rId2" Type="http://schemas.openxmlformats.org/officeDocument/2006/relationships/chartUserShapes" Target="../../drawings/slide_32/drawing4.xml"/><Relationship Id="rId1" Type="http://schemas.openxmlformats.org/officeDocument/2006/relationships/package" Target="../../embeddings/slide_32/Microsoft_Office_Excel_Worksheet5.xlsx"/></Relationships>
</file>

<file path=ppt/charts/slide_3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6.xml.rels><?xml version="1.0" encoding="UTF-8" standalone="yes"?>
<Relationships xmlns="http://schemas.openxmlformats.org/package/2006/relationships"><Relationship Id="rId2" Type="http://schemas.openxmlformats.org/officeDocument/2006/relationships/chartUserShapes" Target="../../drawings/slide_33/drawing5.xml"/><Relationship Id="rId1" Type="http://schemas.openxmlformats.org/officeDocument/2006/relationships/package" Target="../../embeddings/slide_33/Microsoft_Office_Excel_Worksheet6.xlsx"/></Relationships>
</file>

<file path=ppt/charts/slide_3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7.xml.rels><?xml version="1.0" encoding="UTF-8" standalone="yes"?>
<Relationships xmlns="http://schemas.openxmlformats.org/package/2006/relationships"><Relationship Id="rId2" Type="http://schemas.openxmlformats.org/officeDocument/2006/relationships/chartUserShapes" Target="../../drawings/slide_34/drawing6.xml"/><Relationship Id="rId1" Type="http://schemas.openxmlformats.org/officeDocument/2006/relationships/package" Target="../../embeddings/slide_34/Microsoft_Office_Excel_Worksheet7.xlsx"/></Relationships>
</file>

<file path=ppt/charts/slide_3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8.xml.rels><?xml version="1.0" encoding="UTF-8" standalone="yes"?>
<Relationships xmlns="http://schemas.openxmlformats.org/package/2006/relationships"><Relationship Id="rId2" Type="http://schemas.openxmlformats.org/officeDocument/2006/relationships/chartUserShapes" Target="../../drawings/slide_35/drawing7.xml"/><Relationship Id="rId1" Type="http://schemas.openxmlformats.org/officeDocument/2006/relationships/package" Target="../../embeddings/slide_35/Microsoft_Office_Excel_Worksheet8.xlsx"/></Relationships>
</file>

<file path=ppt/charts/slide_3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9.xml.rels><?xml version="1.0" encoding="UTF-8" standalone="yes"?>
<Relationships xmlns="http://schemas.openxmlformats.org/package/2006/relationships"><Relationship Id="rId2" Type="http://schemas.openxmlformats.org/officeDocument/2006/relationships/chartUserShapes" Target="../../drawings/slide_36/drawing8.xml"/><Relationship Id="rId1" Type="http://schemas.openxmlformats.org/officeDocument/2006/relationships/package" Target="../../embeddings/slide_36/Microsoft_Office_Excel_Worksheet9.xlsx"/></Relationships>
</file>

<file path=ppt/charts/slide_3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7/_rels/chart10.xml.rels><?xml version="1.0" encoding="UTF-8" standalone="yes"?>
<Relationships xmlns="http://schemas.openxmlformats.org/package/2006/relationships"><Relationship Id="rId2" Type="http://schemas.openxmlformats.org/officeDocument/2006/relationships/chartUserShapes" Target="../../drawings/slide_37/drawing9.xml"/><Relationship Id="rId1" Type="http://schemas.openxmlformats.org/officeDocument/2006/relationships/package" Target="../../embeddings/slide_37/Microsoft_Office_Excel_Worksheet10.xlsx"/></Relationships>
</file>

<file path=ppt/charts/slide_3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8/_rels/chart11.xml.rels><?xml version="1.0" encoding="UTF-8" standalone="yes"?>
<Relationships xmlns="http://schemas.openxmlformats.org/package/2006/relationships"><Relationship Id="rId2" Type="http://schemas.openxmlformats.org/officeDocument/2006/relationships/chartUserShapes" Target="../../drawings/slide_38/drawing10.xml"/><Relationship Id="rId1" Type="http://schemas.openxmlformats.org/officeDocument/2006/relationships/package" Target="../../embeddings/slide_38/Microsoft_Office_Excel_Worksheet11.xlsx"/></Relationships>
</file>

<file path=ppt/charts/slide_3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40/_rels/chart12.xml.rels><?xml version="1.0" encoding="UTF-8" standalone="yes"?>
<Relationships xmlns="http://schemas.openxmlformats.org/package/2006/relationships"><Relationship Id="rId1" Type="http://schemas.openxmlformats.org/officeDocument/2006/relationships/package" Target="../../embeddings/slide_40/Microsoft_Office_Excel_Worksheet12.xlsx"/></Relationships>
</file>

<file path=ppt/charts/slide_4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3.xml.rels><?xml version="1.0" encoding="UTF-8" standalone="yes"?>
<Relationships xmlns="http://schemas.openxmlformats.org/package/2006/relationships"><Relationship Id="rId1" Type="http://schemas.openxmlformats.org/officeDocument/2006/relationships/package" Target="../../embeddings/slide_41/Microsoft_Office_Excel_Worksheet13.xlsx"/></Relationships>
</file>

<file path=ppt/charts/slide_4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4.xml.rels><?xml version="1.0" encoding="UTF-8" standalone="yes"?>
<Relationships xmlns="http://schemas.openxmlformats.org/package/2006/relationships"><Relationship Id="rId1" Type="http://schemas.openxmlformats.org/officeDocument/2006/relationships/package" Target="../../embeddings/slide_42/Microsoft_Office_Excel_Worksheet14.xlsx"/></Relationships>
</file>

<file path=ppt/charts/slide_4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5.xml.rels><?xml version="1.0" encoding="UTF-8" standalone="yes"?>
<Relationships xmlns="http://schemas.openxmlformats.org/package/2006/relationships"><Relationship Id="rId1" Type="http://schemas.openxmlformats.org/officeDocument/2006/relationships/package" Target="../../embeddings/slide_43/Microsoft_Office_Excel_Worksheet15.xlsx"/></Relationships>
</file>

<file path=ppt/charts/slide_4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6.xml.rels><?xml version="1.0" encoding="UTF-8" standalone="yes"?>
<Relationships xmlns="http://schemas.openxmlformats.org/package/2006/relationships"><Relationship Id="rId1" Type="http://schemas.openxmlformats.org/officeDocument/2006/relationships/package" Target="../../embeddings/slide_44/Microsoft_Office_Excel_Worksheet16.xlsx"/></Relationships>
</file>

<file path=ppt/charts/slide_4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7.xml.rels><?xml version="1.0" encoding="UTF-8" standalone="yes"?>
<Relationships xmlns="http://schemas.openxmlformats.org/package/2006/relationships"><Relationship Id="rId1" Type="http://schemas.openxmlformats.org/officeDocument/2006/relationships/package" Target="../../embeddings/slide_45/Microsoft_Office_Excel_Worksheet17.xlsx"/></Relationships>
</file>

<file path=ppt/charts/slide_4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18.xml.rels><?xml version="1.0" encoding="UTF-8" standalone="yes"?>
<Relationships xmlns="http://schemas.openxmlformats.org/package/2006/relationships"><Relationship Id="rId1" Type="http://schemas.openxmlformats.org/officeDocument/2006/relationships/package" Target="../../embeddings/slide_46/Microsoft_Office_Excel_Worksheet18.xlsx"/></Relationships>
</file>

<file path=ppt/charts/slide_4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19.xml.rels><?xml version="1.0" encoding="UTF-8" standalone="yes"?>
<Relationships xmlns="http://schemas.openxmlformats.org/package/2006/relationships"><Relationship Id="rId1" Type="http://schemas.openxmlformats.org/officeDocument/2006/relationships/package" Target="../../embeddings/slide_47/Microsoft_Office_Excel_Worksheet19.xlsx"/></Relationships>
</file>

<file path=ppt/charts/slide_4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0.xml.rels><?xml version="1.0" encoding="UTF-8" standalone="yes"?>
<Relationships xmlns="http://schemas.openxmlformats.org/package/2006/relationships"><Relationship Id="rId1" Type="http://schemas.openxmlformats.org/officeDocument/2006/relationships/package" Target="../../embeddings/slide_48/Microsoft_Office_Excel_Worksheet20.xlsx"/></Relationships>
</file>

<file path=ppt/charts/slide_4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1.xml.rels><?xml version="1.0" encoding="UTF-8" standalone="yes"?>
<Relationships xmlns="http://schemas.openxmlformats.org/package/2006/relationships"><Relationship Id="rId1" Type="http://schemas.openxmlformats.org/officeDocument/2006/relationships/package" Target="../../embeddings/slide_49/Microsoft_Office_Excel_Worksheet21.xlsx"/></Relationships>
</file>

<file path=ppt/charts/slide_4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2.xml.rels><?xml version="1.0" encoding="UTF-8" standalone="yes"?>
<Relationships xmlns="http://schemas.openxmlformats.org/package/2006/relationships"><Relationship Id="rId1" Type="http://schemas.openxmlformats.org/officeDocument/2006/relationships/package" Target="../../embeddings/slide_50/Microsoft_Office_Excel_Worksheet22.xlsx"/></Relationships>
</file>

<file path=ppt/charts/slide_5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3.xml.rels><?xml version="1.0" encoding="UTF-8" standalone="yes"?>
<Relationships xmlns="http://schemas.openxmlformats.org/package/2006/relationships"><Relationship Id="rId1" Type="http://schemas.openxmlformats.org/officeDocument/2006/relationships/package" Target="../../embeddings/slide_51/Microsoft_Office_Excel_Worksheet23.xlsx"/></Relationships>
</file>

<file path=ppt/charts/slide_5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4.xml.rels><?xml version="1.0" encoding="UTF-8" standalone="yes"?>
<Relationships xmlns="http://schemas.openxmlformats.org/package/2006/relationships"><Relationship Id="rId1" Type="http://schemas.openxmlformats.org/officeDocument/2006/relationships/package" Target="../../embeddings/slide_52/Microsoft_Office_Excel_Worksheet24.xlsx"/></Relationships>
</file>

<file path=ppt/charts/slide_5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3/_rels/chart25.xml.rels><?xml version="1.0" encoding="UTF-8" standalone="yes"?>
<Relationships xmlns="http://schemas.openxmlformats.org/package/2006/relationships"><Relationship Id="rId1" Type="http://schemas.openxmlformats.org/officeDocument/2006/relationships/package" Target="../../embeddings/slide_53/Microsoft_Office_Excel_Worksheet25.xlsx"/></Relationships>
</file>

<file path=ppt/charts/slide_5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4/_rels/chart26.xml.rels><?xml version="1.0" encoding="UTF-8" standalone="yes"?>
<Relationships xmlns="http://schemas.openxmlformats.org/package/2006/relationships"><Relationship Id="rId1" Type="http://schemas.openxmlformats.org/officeDocument/2006/relationships/package" Target="../../embeddings/slide_54/Microsoft_Office_Excel_Worksheet26.xlsx"/></Relationships>
</file>

<file path=ppt/charts/slide_5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7/_rels/chart1.xml.rels><?xml version="1.0" encoding="UTF-8" standalone="yes"?>
<Relationships xmlns="http://schemas.openxmlformats.org/package/2006/relationships"><Relationship Id="rId1" Type="http://schemas.openxmlformats.org/officeDocument/2006/relationships/package" Target="../../embeddings/slide_57/Microsoft_Office_Excel_Worksheet1.xlsx"/></Relationships>
</file>

<file path=ppt/charts/slide_5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8/_rels/chart2.xml.rels><?xml version="1.0" encoding="UTF-8" standalone="yes"?>
<Relationships xmlns="http://schemas.openxmlformats.org/package/2006/relationships"><Relationship Id="rId2" Type="http://schemas.openxmlformats.org/officeDocument/2006/relationships/chartUserShapes" Target="../../drawings/slide_58/drawing1.xml"/><Relationship Id="rId1" Type="http://schemas.openxmlformats.org/officeDocument/2006/relationships/package" Target="../../embeddings/slide_58/Microsoft_Office_Excel_Worksheet2.xlsx"/></Relationships>
</file>

<file path=ppt/charts/slide_5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9/_rels/chart3.xml.rels><?xml version="1.0" encoding="UTF-8" standalone="yes"?>
<Relationships xmlns="http://schemas.openxmlformats.org/package/2006/relationships"><Relationship Id="rId1" Type="http://schemas.openxmlformats.org/officeDocument/2006/relationships/package" Target="../../embeddings/slide_59/Microsoft_Office_Excel_Worksheet3.xlsx"/></Relationships>
</file>

<file path=ppt/charts/slide_5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0/_rels/chart4.xml.rels><?xml version="1.0" encoding="UTF-8" standalone="yes"?>
<Relationships xmlns="http://schemas.openxmlformats.org/package/2006/relationships"><Relationship Id="rId1" Type="http://schemas.openxmlformats.org/officeDocument/2006/relationships/package" Target="../../embeddings/slide_60/Microsoft_Office_Excel_Worksheet4.xlsx"/></Relationships>
</file>

<file path=ppt/charts/slide_6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61/_rels/chart5.xml.rels><?xml version="1.0" encoding="UTF-8" standalone="yes"?>
<Relationships xmlns="http://schemas.openxmlformats.org/package/2006/relationships"><Relationship Id="rId1" Type="http://schemas.openxmlformats.org/officeDocument/2006/relationships/package" Target="../../embeddings/slide_61/Microsoft_Office_Excel_Worksheet5.xlsx"/></Relationships>
</file>

<file path=ppt/charts/slide_6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3/_rels/chart6.xml.rels><?xml version="1.0" encoding="UTF-8" standalone="yes"?>
<Relationships xmlns="http://schemas.openxmlformats.org/package/2006/relationships"><Relationship Id="rId1" Type="http://schemas.openxmlformats.org/officeDocument/2006/relationships/package" Target="../../embeddings/slide_63/Microsoft_Office_Excel_Worksheet6.xlsx"/></Relationships>
</file>

<file path=ppt/charts/slide_6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5/_rels/chart7.xml.rels><?xml version="1.0" encoding="UTF-8" standalone="yes"?>
<Relationships xmlns="http://schemas.openxmlformats.org/package/2006/relationships"><Relationship Id="rId1" Type="http://schemas.openxmlformats.org/officeDocument/2006/relationships/package" Target="../../embeddings/slide_65/Microsoft_Office_Excel_Worksheet7.xlsx"/></Relationships>
</file>

<file path=ppt/charts/slide_6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9/_rels/chart1.xml.rels><?xml version="1.0" encoding="UTF-8" standalone="yes"?>
<Relationships xmlns="http://schemas.openxmlformats.org/package/2006/relationships"><Relationship Id="rId1" Type="http://schemas.openxmlformats.org/officeDocument/2006/relationships/package" Target="../../embeddings/slide_69/Microsoft_Office_Excel_Worksheet1.xlsx"/></Relationships>
</file>

<file path=ppt/charts/slide_6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2.xml.rels><?xml version="1.0" encoding="UTF-8" standalone="yes"?>
<Relationships xmlns="http://schemas.openxmlformats.org/package/2006/relationships"><Relationship Id="rId1" Type="http://schemas.openxmlformats.org/officeDocument/2006/relationships/package" Target="../../embeddings/slide_70/Microsoft_Office_Excel_Worksheet2.xlsx"/></Relationships>
</file>

<file path=ppt/charts/slide_7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1/_rels/chart3.xml.rels><?xml version="1.0" encoding="UTF-8" standalone="yes"?>
<Relationships xmlns="http://schemas.openxmlformats.org/package/2006/relationships"><Relationship Id="rId1" Type="http://schemas.openxmlformats.org/officeDocument/2006/relationships/package" Target="../../embeddings/slide_71/Microsoft_Office_Excel_Worksheet3.xlsx"/></Relationships>
</file>

<file path=ppt/charts/slide_7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2/_rels/chart4.xml.rels><?xml version="1.0" encoding="UTF-8" standalone="yes"?>
<Relationships xmlns="http://schemas.openxmlformats.org/package/2006/relationships"><Relationship Id="rId2" Type="http://schemas.openxmlformats.org/officeDocument/2006/relationships/package" Target="../../embeddings/slide_72/Microsoft_Office_Excel_Worksheet4.xlsx"/><Relationship Id="rId1" Type="http://schemas.openxmlformats.org/officeDocument/2006/relationships/themeOverride" Target="../../theme/slide_72/themeOverride1.xml"/></Relationships>
</file>

<file path=ppt/charts/slide_7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5.xml.rels><?xml version="1.0" encoding="UTF-8" standalone="yes"?>
<Relationships xmlns="http://schemas.openxmlformats.org/package/2006/relationships"><Relationship Id="rId2" Type="http://schemas.openxmlformats.org/officeDocument/2006/relationships/package" Target="../../embeddings/slide_73/Microsoft_Office_Excel_Worksheet5.xlsx"/><Relationship Id="rId1" Type="http://schemas.openxmlformats.org/officeDocument/2006/relationships/themeOverride" Target="../../theme/slide_73/themeOverride2.xml"/></Relationships>
</file>

<file path=ppt/charts/slide_7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6.xml.rels><?xml version="1.0" encoding="UTF-8" standalone="yes"?>
<Relationships xmlns="http://schemas.openxmlformats.org/package/2006/relationships"><Relationship Id="rId2" Type="http://schemas.openxmlformats.org/officeDocument/2006/relationships/package" Target="../../embeddings/slide_74/Microsoft_Office_Excel_Worksheet6.xlsx"/><Relationship Id="rId1" Type="http://schemas.openxmlformats.org/officeDocument/2006/relationships/themeOverride" Target="../../theme/slide_74/themeOverride3.xml"/></Relationships>
</file>

<file path=ppt/charts/slide_7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7.xml.rels><?xml version="1.0" encoding="UTF-8" standalone="yes"?>
<Relationships xmlns="http://schemas.openxmlformats.org/package/2006/relationships"><Relationship Id="rId2" Type="http://schemas.openxmlformats.org/officeDocument/2006/relationships/package" Target="../../embeddings/slide_75/Microsoft_Office_Excel_Worksheet7.xlsx"/><Relationship Id="rId1" Type="http://schemas.openxmlformats.org/officeDocument/2006/relationships/themeOverride" Target="../../theme/slide_75/themeOverride4.xml"/></Relationships>
</file>

<file path=ppt/charts/slide_7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8.xml.rels><?xml version="1.0" encoding="UTF-8" standalone="yes"?>
<Relationships xmlns="http://schemas.openxmlformats.org/package/2006/relationships"><Relationship Id="rId2" Type="http://schemas.openxmlformats.org/officeDocument/2006/relationships/package" Target="../../embeddings/slide_76/Microsoft_Office_Excel_Worksheet8.xlsx"/><Relationship Id="rId1" Type="http://schemas.openxmlformats.org/officeDocument/2006/relationships/themeOverride" Target="../../theme/slide_76/themeOverride5.xml"/></Relationships>
</file>

<file path=ppt/charts/slide_7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9.xml.rels><?xml version="1.0" encoding="UTF-8" standalone="yes"?>
<Relationships xmlns="http://schemas.openxmlformats.org/package/2006/relationships"><Relationship Id="rId2" Type="http://schemas.openxmlformats.org/officeDocument/2006/relationships/package" Target="../../embeddings/slide_77/Microsoft_Office_Excel_Worksheet9.xlsx"/><Relationship Id="rId1" Type="http://schemas.openxmlformats.org/officeDocument/2006/relationships/themeOverride" Target="../../theme/slide_77/themeOverride6.xml"/></Relationships>
</file>

<file path=ppt/charts/slide_7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8/_rels/chart10.xml.rels><?xml version="1.0" encoding="UTF-8" standalone="yes"?>
<Relationships xmlns="http://schemas.openxmlformats.org/package/2006/relationships"><Relationship Id="rId2" Type="http://schemas.openxmlformats.org/officeDocument/2006/relationships/package" Target="../../embeddings/slide_78/Microsoft_Office_Excel_Worksheet10.xlsx"/><Relationship Id="rId1" Type="http://schemas.openxmlformats.org/officeDocument/2006/relationships/themeOverride" Target="../../theme/slide_78/themeOverride7.xml"/></Relationships>
</file>

<file path=ppt/charts/slide_7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9/_rels/chart11.xml.rels><?xml version="1.0" encoding="UTF-8" standalone="yes"?>
<Relationships xmlns="http://schemas.openxmlformats.org/package/2006/relationships"><Relationship Id="rId2" Type="http://schemas.openxmlformats.org/officeDocument/2006/relationships/package" Target="../../embeddings/slide_79/Microsoft_Office_Excel_Worksheet11.xlsx"/><Relationship Id="rId1" Type="http://schemas.openxmlformats.org/officeDocument/2006/relationships/themeOverride" Target="../../theme/slide_79/themeOverride8.xml"/></Relationships>
</file>

<file path=ppt/charts/slide_7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drawings/slide_2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
  <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
  <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slideLayout" Target="../slideLayouts/slideLayout8.xml"/>
  
   
  <Relationship Id="rId3" Type="http://schemas.openxmlformats.org/officeDocument/2006/relationships/slideLayout" Target="../slideLayouts/slideLayout3.xml"/>
  
   
  <Relationship Id="rId4" Type="http://schemas.openxmlformats.org/officeDocument/2006/relationships/slideLayout" Target="../slideLayouts/slideLayout2.xml"/>
  
   
  <Relationship Id="rId5" Type="http://schemas.openxmlformats.org/officeDocument/2006/relationships/slideLayout" Target="../slideLayouts/slideLayout1.xml"/>
  
   
  <Relationship Id="rId6" Type="http://schemas.openxmlformats.org/officeDocument/2006/relationships/slideLayout" Target="../slideLayouts/slideLayout5.xml"/>
  
   
  <Relationship Id="rId7" Type="http://schemas.openxmlformats.org/officeDocument/2006/relationships/slideLayout" Target="../slideLayouts/slideLayout4.xml"/>
  
   
  <Relationship Id="rId8" Type="http://schemas.openxmlformats.org/officeDocument/2006/relationships/slideLayout" Target="../slideLayouts/slideLayout6.xml"/>
  
   
  <Relationship Id="rId9" Type="http://schemas.openxmlformats.org/officeDocument/2006/relationships/slideLayout" Target="../slideLayouts/slideLayout7.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0/tag2.xml"/>
  <Relationship Id="rId1" Type="http://schemas.openxmlformats.org/officeDocument/2006/relationships/tags" Target="../tags/slide_10/tag1.xml"/>
  <Relationship Id="rId5" Type="http://schemas.openxmlformats.org/officeDocument/2006/relationships/chart" Target="../charts/slide_10/chart1.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2.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6.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3.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7.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4.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8.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5.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9.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6.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0.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15.xml"/>
  <Relationship Id="rId4" Type="http://schemas.openxmlformats.org/officeDocument/2006/relationships/image" Target="../media/slide_16/image11.jpeg"/>
</Relationships>

</file>

<file path=ppt/slides/_rels/slide17.xml.rels><?xml version="1.0" encoding="UTF-8" standalone="yes"?>
<Relationships xmlns="http://schemas.openxmlformats.org/package/2006/relationships">
  <Relationship Id="rId3" Type="http://schemas.openxmlformats.org/officeDocument/2006/relationships/chart" Target="../charts/slide_17/chart8.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slide_17/image12.jpeg"/>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8/tag4.xml"/>
  <Relationship Id="rId1" Type="http://schemas.openxmlformats.org/officeDocument/2006/relationships/tags" Target="../tags/slide_18/tag3.xml"/>
  <Relationship Id="rId5" Type="http://schemas.openxmlformats.org/officeDocument/2006/relationships/chart" Target="../charts/slide_18/chart9.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0.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6.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1.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7.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2.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8.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3.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9.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4.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0.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5.xml"/>
  <Relationship Id="rId2" Type="http://schemas.openxmlformats.org/officeDocument/2006/relationships/notesSlide" Target="../notesSlides/notesSlide24.xml"/>
  <Relationship Id="rId1" Type="http://schemas.openxmlformats.org/officeDocument/2006/relationships/slideLayout" Target="../slideLayouts/slideLayout15.xml"/>
  <Relationship Id="rId4" Type="http://schemas.openxmlformats.org/officeDocument/2006/relationships/image" Target="../media/slide_24/image11.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6.xml"/>
  <Relationship Id="rId2" Type="http://schemas.openxmlformats.org/officeDocument/2006/relationships/notesSlide" Target="../notesSlides/notesSlide25.xml"/>
  <Relationship Id="rId1" Type="http://schemas.openxmlformats.org/officeDocument/2006/relationships/slideLayout" Target="../slideLayouts/slideLayout15.xml"/>
  <Relationship Id="rId4" Type="http://schemas.openxmlformats.org/officeDocument/2006/relationships/image" Target="../media/slide_25/image12.jpe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7.xml.rels><?xml version="1.0" encoding="UTF-8" standalone="yes"?>
<Relationships xmlns="http://schemas.openxmlformats.org/package/2006/relationships">
  <Relationship Id="rId3" Type="http://schemas.openxmlformats.org/officeDocument/2006/relationships/image" Target="../media/slide_27/image4.jpeg"/>
  <Relationship Id="rId2" Type="http://schemas.openxmlformats.org/officeDocument/2006/relationships/notesSlide" Target="../notesSlides/notesSlide27.xml"/>
  <Relationship Id="rId1" Type="http://schemas.openxmlformats.org/officeDocument/2006/relationships/slideLayout" Target="../slideLayouts/slideLayout46.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2.xml"/>
  <Relationship Id="rId1" Type="http://schemas.openxmlformats.org/officeDocument/2006/relationships/tags" Target="../tags/slide_28/tag1.xml"/>
  <Relationship Id="rId5" Type="http://schemas.openxmlformats.org/officeDocument/2006/relationships/chart" Target="../charts/slide_28/chart1.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4.xml"/>
  <Relationship Id="rId1" Type="http://schemas.openxmlformats.org/officeDocument/2006/relationships/tags" Target="../tags/slide_29/tag3.xml"/>
  <Relationship Id="rId5" Type="http://schemas.openxmlformats.org/officeDocument/2006/relationships/chart" Target="../charts/slide_29/chart2.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6.xml"/>
  <Relationship Id="rId1" Type="http://schemas.openxmlformats.org/officeDocument/2006/relationships/tags" Target="../tags/slide_30/tag5.xml"/>
  <Relationship Id="rId5" Type="http://schemas.openxmlformats.org/officeDocument/2006/relationships/chart" Target="../charts/slide_30/chart3.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8.xml"/>
  <Relationship Id="rId1" Type="http://schemas.openxmlformats.org/officeDocument/2006/relationships/tags" Target="../tags/slide_31/tag7.xml"/>
  <Relationship Id="rId5" Type="http://schemas.openxmlformats.org/officeDocument/2006/relationships/chart" Target="../charts/slide_31/chart4.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0.xml"/>
  <Relationship Id="rId1" Type="http://schemas.openxmlformats.org/officeDocument/2006/relationships/tags" Target="../tags/slide_32/tag9.xml"/>
  <Relationship Id="rId5" Type="http://schemas.openxmlformats.org/officeDocument/2006/relationships/chart" Target="../charts/slide_32/chart5.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2.xml"/>
  <Relationship Id="rId1" Type="http://schemas.openxmlformats.org/officeDocument/2006/relationships/tags" Target="../tags/slide_33/tag11.xml"/>
  <Relationship Id="rId5" Type="http://schemas.openxmlformats.org/officeDocument/2006/relationships/chart" Target="../charts/slide_33/chart6.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4.xml"/>
  <Relationship Id="rId1" Type="http://schemas.openxmlformats.org/officeDocument/2006/relationships/tags" Target="../tags/slide_34/tag13.xml"/>
  <Relationship Id="rId5" Type="http://schemas.openxmlformats.org/officeDocument/2006/relationships/chart" Target="../charts/slide_34/chart7.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16.xml"/>
  <Relationship Id="rId1" Type="http://schemas.openxmlformats.org/officeDocument/2006/relationships/tags" Target="../tags/slide_35/tag15.xml"/>
  <Relationship Id="rId5" Type="http://schemas.openxmlformats.org/officeDocument/2006/relationships/chart" Target="../charts/slide_35/chart8.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18.xml"/>
  <Relationship Id="rId1" Type="http://schemas.openxmlformats.org/officeDocument/2006/relationships/tags" Target="../tags/slide_36/tag17.xml"/>
  <Relationship Id="rId5" Type="http://schemas.openxmlformats.org/officeDocument/2006/relationships/chart" Target="../charts/slide_36/chart9.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7/tag20.xml"/>
  <Relationship Id="rId1" Type="http://schemas.openxmlformats.org/officeDocument/2006/relationships/tags" Target="../tags/slide_37/tag19.xml"/>
  <Relationship Id="rId5" Type="http://schemas.openxmlformats.org/officeDocument/2006/relationships/chart" Target="../charts/slide_37/chart10.xml"/>
  <Relationship Id="rId4" Type="http://schemas.openxmlformats.org/officeDocument/2006/relationships/notesSlide" Target="../notesSlides/notesSlide37.xml"/>
</Relationships>

</file>

<file path=ppt/slides/_rels/slide3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8/tag22.xml"/>
  <Relationship Id="rId1" Type="http://schemas.openxmlformats.org/officeDocument/2006/relationships/tags" Target="../tags/slide_38/tag21.xml"/>
  <Relationship Id="rId5" Type="http://schemas.openxmlformats.org/officeDocument/2006/relationships/chart" Target="../charts/slide_38/chart11.xml"/>
  <Relationship Id="rId4" Type="http://schemas.openxmlformats.org/officeDocument/2006/relationships/notesSlide" Target="../notesSlides/notesSlide38.xml"/>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5.xml"/>
  
    <Relationship Id="rId100" Target="https://stylefoundry.atlassian.net/" Type="http://schemas.openxmlformats.org/officeDocument/2006/relationships/hyperlink" TargetMode="Externa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2.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5.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3.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6.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4.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7.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5.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8.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6.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9.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7.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0.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8.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1.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9.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2.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0.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3.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1.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4.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2.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5.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3.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6.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4.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7.jpeg"/>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25.xml"/>
  <Relationship Id="rId2" Type="http://schemas.openxmlformats.org/officeDocument/2006/relationships/notesSlide" Target="../notesSlides/notesSlide53.xml"/>
  <Relationship Id="rId1" Type="http://schemas.openxmlformats.org/officeDocument/2006/relationships/slideLayout" Target="../slideLayouts/slideLayout42.xml"/>
  <Relationship Id="rId4" Type="http://schemas.openxmlformats.org/officeDocument/2006/relationships/image" Target="../media/slide_53/image18.jpeg"/>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26.xml"/>
  <Relationship Id="rId2" Type="http://schemas.openxmlformats.org/officeDocument/2006/relationships/notesSlide" Target="../notesSlides/notesSlide54.xml"/>
  <Relationship Id="rId1" Type="http://schemas.openxmlformats.org/officeDocument/2006/relationships/slideLayout" Target="../slideLayouts/slideLayout42.xml"/>
  <Relationship Id="rId4" Type="http://schemas.openxmlformats.org/officeDocument/2006/relationships/image" Target="../media/slide_54/image19.jpeg"/>
</Relationships>

</file>

<file path=ppt/slides/_rels/slide55.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6.xml.rels><?xml version="1.0" encoding="UTF-8" standalone="yes"?>
<Relationships xmlns="http://schemas.openxmlformats.org/package/2006/relationships">
  <Relationship Id="rId2" Type="http://schemas.openxmlformats.org/officeDocument/2006/relationships/notesSlide" Target="../notesSlides/notesSlide56.xml"/>
  <Relationship Id="rId1" Type="http://schemas.openxmlformats.org/officeDocument/2006/relationships/slideLayout" Target="../slideLayouts/slideLayout8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1.xml"/>
  <Relationship Id="rId2" Type="http://schemas.openxmlformats.org/officeDocument/2006/relationships/notesSlide" Target="../notesSlides/notesSlide57.xml"/>
  <Relationship Id="rId1" Type="http://schemas.openxmlformats.org/officeDocument/2006/relationships/slideLayout" Target="../slideLayouts/slideLayout75.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2.xml"/>
  <Relationship Id="rId2" Type="http://schemas.openxmlformats.org/officeDocument/2006/relationships/notesSlide" Target="../notesSlides/notesSlide58.xml"/>
  <Relationship Id="rId1" Type="http://schemas.openxmlformats.org/officeDocument/2006/relationships/slideLayout" Target="../slideLayouts/slideLayout79.xml"/>
  <Relationship Id="rId4" Type="http://schemas.openxmlformats.org/officeDocument/2006/relationships/image" Target="../media/slide_58/image2.png"/>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3.xml"/>
  <Relationship Id="rId2" Type="http://schemas.openxmlformats.org/officeDocument/2006/relationships/notesSlide" Target="../notesSlides/notesSlide59.xml"/>
  <Relationship Id="rId1" Type="http://schemas.openxmlformats.org/officeDocument/2006/relationships/slideLayout" Target="../slideLayouts/slideLayout82.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
  <Relationship Id="rId3" Type="http://schemas.openxmlformats.org/officeDocument/2006/relationships/chart" Target="../charts/slide_60/chart4.xml"/>
  <Relationship Id="rId2" Type="http://schemas.openxmlformats.org/officeDocument/2006/relationships/notesSlide" Target="../notesSlides/notesSlide60.xml"/>
  <Relationship Id="rId1" Type="http://schemas.openxmlformats.org/officeDocument/2006/relationships/slideLayout" Target="../slideLayouts/slideLayout79.xml"/>
  <Relationship Id="rId4" Type="http://schemas.openxmlformats.org/officeDocument/2006/relationships/image" Target="../media/slide_60/image2.png"/>
</Relationships>

</file>

<file path=ppt/slides/_rels/slide61.xml.rels><?xml version="1.0" encoding="UTF-8" standalone="yes"?>
<Relationships xmlns="http://schemas.openxmlformats.org/package/2006/relationships">
  <Relationship Id="rId3" Type="http://schemas.openxmlformats.org/officeDocument/2006/relationships/chart" Target="../charts/slide_61/chart5.xml"/>
  <Relationship Id="rId2" Type="http://schemas.openxmlformats.org/officeDocument/2006/relationships/notesSlide" Target="../notesSlides/notesSlide61.xml"/>
  <Relationship Id="rId1" Type="http://schemas.openxmlformats.org/officeDocument/2006/relationships/slideLayout" Target="../slideLayouts/slideLayout82.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5.png"/>
  <Relationship Id="rId2" Type="http://schemas.openxmlformats.org/officeDocument/2006/relationships/notesSlide" Target="../notesSlides/notesSlide62.xml"/>
  <Relationship Id="rId1" Type="http://schemas.openxmlformats.org/officeDocument/2006/relationships/slideLayout" Target="../slideLayouts/slideLayout82.xml"/>
</Relationships>

</file>

<file path=ppt/slides/_rels/slide63.xml.rels><?xml version="1.0" encoding="UTF-8" standalone="yes"?>
<Relationships xmlns="http://schemas.openxmlformats.org/package/2006/relationships">
  <Relationship Id="rId3" Type="http://schemas.openxmlformats.org/officeDocument/2006/relationships/image" Target="../media/slide_63/image6.png"/>
  <Relationship Id="rId2" Type="http://schemas.openxmlformats.org/officeDocument/2006/relationships/notesSlide" Target="../notesSlides/notesSlide63.xml"/>
  <Relationship Id="rId1" Type="http://schemas.openxmlformats.org/officeDocument/2006/relationships/slideLayout" Target="../slideLayouts/slideLayout95.xml"/>
  <Relationship Id="rId4" Type="http://schemas.openxmlformats.org/officeDocument/2006/relationships/chart" Target="../charts/slide_63/chart6.xml"/>
</Relationships>

</file>

<file path=ppt/slides/_rels/slide64.xml.rels><?xml version="1.0" encoding="UTF-8" standalone="yes"?>
<Relationships xmlns="http://schemas.openxmlformats.org/package/2006/relationships">
  <Relationship Id="rId3" Type="http://schemas.openxmlformats.org/officeDocument/2006/relationships/image" Target="../media/slide_64/image7.png"/>
  <Relationship Id="rId2" Type="http://schemas.openxmlformats.org/officeDocument/2006/relationships/notesSlide" Target="../notesSlides/notesSlide64.xml"/>
  <Relationship Id="rId1" Type="http://schemas.openxmlformats.org/officeDocument/2006/relationships/slideLayout" Target="../slideLayouts/slideLayout95.xml"/>
  <Relationship Id="rId6" Type="http://schemas.openxmlformats.org/officeDocument/2006/relationships/image" Target="../media/slide_64/image10.png"/>
  <Relationship Id="rId5" Type="http://schemas.openxmlformats.org/officeDocument/2006/relationships/image" Target="../media/slide_64/image9.jpeg"/>
  <Relationship Id="rId4" Type="http://schemas.openxmlformats.org/officeDocument/2006/relationships/image" Target="../media/slide_64/image8.jpeg"/>
</Relationships>

</file>

<file path=ppt/slides/_rels/slide65.xml.rels><?xml version="1.0" encoding="UTF-8" standalone="yes"?>
<Relationships xmlns="http://schemas.openxmlformats.org/package/2006/relationships">
  <Relationship Id="rId3" Type="http://schemas.openxmlformats.org/officeDocument/2006/relationships/chart" Target="../charts/slide_65/chart7.xml"/>
  <Relationship Id="rId2" Type="http://schemas.openxmlformats.org/officeDocument/2006/relationships/notesSlide" Target="../notesSlides/notesSlide65.xml"/>
  <Relationship Id="rId1" Type="http://schemas.openxmlformats.org/officeDocument/2006/relationships/slideLayout" Target="../slideLayouts/slideLayout82.xml"/>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11.jpeg"/>
  <Relationship Id="rId2" Type="http://schemas.openxmlformats.org/officeDocument/2006/relationships/notesSlide" Target="../notesSlides/notesSlide66.xml"/>
  <Relationship Id="rId1" Type="http://schemas.openxmlformats.org/officeDocument/2006/relationships/slideLayout" Target="../slideLayouts/slideLayout78.xml"/>
  <Relationship Id="rId5" Type="http://schemas.openxmlformats.org/officeDocument/2006/relationships/image" Target="../media/slide_66/image12.emf"/>
  <Relationship Id="rId4" Type="http://schemas.openxmlformats.org/officeDocument/2006/relationships/image" Target="../media/slide_66/image1.png"/>
</Relationships>

</file>

<file path=ppt/slides/_rels/slide67.xml.rels><?xml version="1.0" encoding="UTF-8" standalone="yes"?>
<Relationships xmlns="http://schemas.openxmlformats.org/package/2006/relationships">
  <Relationship Id="rId3" Type="http://schemas.openxmlformats.org/officeDocument/2006/relationships/image" Target="../media/slide_67/image5.jpeg"/>
  <Relationship Id="rId2" Type="http://schemas.openxmlformats.org/officeDocument/2006/relationships/notesSlide" Target="../notesSlides/notesSlide67.xml"/>
  <Relationship Id="rId1" Type="http://schemas.openxmlformats.org/officeDocument/2006/relationships/slideLayout" Target="../slideLayouts/slideLayout113.xml"/>
  <Relationship Id="rId4" Type="http://schemas.openxmlformats.org/officeDocument/2006/relationships/image" Target="../media/slide_67/image6.png"/>
</Relationships>

</file>

<file path=ppt/slides/_rels/slide68.xml.rels><?xml version="1.0" encoding="UTF-8" standalone="yes"?>
<Relationships xmlns="http://schemas.openxmlformats.org/package/2006/relationships">
  <Relationship Id="rId3" Type="http://schemas.openxmlformats.org/officeDocument/2006/relationships/image" Target="../media/slide_68/image4.jpeg"/>
  <Relationship Id="rId2" Type="http://schemas.openxmlformats.org/officeDocument/2006/relationships/notesSlide" Target="../notesSlides/notesSlide68.xml"/>
  <Relationship Id="rId1" Type="http://schemas.openxmlformats.org/officeDocument/2006/relationships/slideLayout" Target="../slideLayouts/slideLayout132.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1.xml"/>
  <Relationship Id="rId2" Type="http://schemas.openxmlformats.org/officeDocument/2006/relationships/notesSlide" Target="../notesSlides/notesSlide69.xml"/>
  <Relationship Id="rId1" Type="http://schemas.openxmlformats.org/officeDocument/2006/relationships/slideLayout" Target="../slideLayouts/slideLayout133.xml"/>
</Relationships>

</file>

<file path=ppt/slides/_rels/slide7.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2.xml"/>
  <Relationship Id="rId2" Type="http://schemas.openxmlformats.org/officeDocument/2006/relationships/notesSlide" Target="../notesSlides/notesSlide70.xml"/>
  <Relationship Id="rId1" Type="http://schemas.openxmlformats.org/officeDocument/2006/relationships/slideLayout" Target="../slideLayouts/slideLayout129.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3.xml"/>
  <Relationship Id="rId2" Type="http://schemas.openxmlformats.org/officeDocument/2006/relationships/notesSlide" Target="../notesSlides/notesSlide71.xml"/>
  <Relationship Id="rId1" Type="http://schemas.openxmlformats.org/officeDocument/2006/relationships/slideLayout" Target="../slideLayouts/slideLayout133.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4.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5.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6.xml"/>
  <Relationship Id="rId2" Type="http://schemas.openxmlformats.org/officeDocument/2006/relationships/notesSlide" Target="../notesSlides/notesSlide74.xml"/>
  <Relationship Id="rId1" Type="http://schemas.openxmlformats.org/officeDocument/2006/relationships/slideLayout" Target="../slideLayouts/slideLayout129.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7.xml"/>
  <Relationship Id="rId2" Type="http://schemas.openxmlformats.org/officeDocument/2006/relationships/notesSlide" Target="../notesSlides/notesSlide75.xml"/>
  <Relationship Id="rId1" Type="http://schemas.openxmlformats.org/officeDocument/2006/relationships/slideLayout" Target="../slideLayouts/slideLayout129.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8.xml"/>
  <Relationship Id="rId2" Type="http://schemas.openxmlformats.org/officeDocument/2006/relationships/notesSlide" Target="../notesSlides/notesSlide76.xml"/>
  <Relationship Id="rId1" Type="http://schemas.openxmlformats.org/officeDocument/2006/relationships/slideLayout" Target="../slideLayouts/slideLayout133.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9.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78.xml.rels><?xml version="1.0" encoding="UTF-8" standalone="yes"?>
<Relationships xmlns="http://schemas.openxmlformats.org/package/2006/relationships">
  <Relationship Id="rId3" Type="http://schemas.openxmlformats.org/officeDocument/2006/relationships/chart" Target="../charts/slide_78/chart10.xml"/>
  <Relationship Id="rId2" Type="http://schemas.openxmlformats.org/officeDocument/2006/relationships/notesSlide" Target="../notesSlides/notesSlide78.xml"/>
  <Relationship Id="rId1" Type="http://schemas.openxmlformats.org/officeDocument/2006/relationships/slideLayout" Target="../slideLayouts/slideLayout129.xml"/>
</Relationships>

</file>

<file path=ppt/slides/_rels/slide79.xml.rels><?xml version="1.0" encoding="UTF-8" standalone="yes"?>
<Relationships xmlns="http://schemas.openxmlformats.org/package/2006/relationships">
  <Relationship Id="rId3" Type="http://schemas.openxmlformats.org/officeDocument/2006/relationships/chart" Target="../charts/slide_79/chart11.xml"/>
  <Relationship Id="rId2" Type="http://schemas.openxmlformats.org/officeDocument/2006/relationships/notesSlide" Target="../notesSlides/notesSlide79.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
  <Relationship Id="rId3" Type="http://schemas.openxmlformats.org/officeDocument/2006/relationships/image" Target="../media/slide_9/image4.jpeg"/>
  <Relationship Id="rId2" Type="http://schemas.openxmlformats.org/officeDocument/2006/relationships/notesSlide" Target="../notesSlides/notesSlide9.xml"/>
  <Relationship Id="rId1" Type="http://schemas.openxmlformats.org/officeDocument/2006/relationships/slideLayout" Target="../slideLayouts/slideLayout28.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pPr marL="457200" indent="-457200">
              <a:buFont typeface="Arial" panose="020B0604020202020204" pitchFamily="34" charset="0"/>
              <a:buChar char="•"/>
            </a:pPr>
            <a:r>
              <a:rPr dirty="0"/>
              <a:t>Test 1</a:t>
            </a:r>
          </a:p>
          <a:p>
            <a:pPr marL="457200" indent="-457200">
              <a:buFont typeface="Arial" panose="020B0604020202020204" pitchFamily="34" charset="0"/>
              <a:buChar char="•"/>
            </a:pPr>
            <a:r>
              <a:rPr dirty="0"/>
              <a:t>Test 2</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 Testing </a:t>
            </a:r>
            <a:r>
              <a:rPr>
                <a:hlinkClick r:id="rId100"/>
              </a:rPr>
              <a:t>blah blah</a:t>
            </a:r>
          </a:p>
        </p:txBody>
      </p:sp>
      <p:sp>
        <p:nvSpPr>
          <p:cNvPr id="8" name="Text Placeholder 7"/>
          <p:cNvSpPr>
            <a:spLocks noGrp="1"/>
          </p:cNvSpPr>
          <p:nvPr>
            <p:ph type="body" sz="quarter" idx="18"/>
          </p:nvPr>
        </p:nvSpPr>
        <p:spPr/>
        <p:txBody>
          <a:bodyPr/>
          <a:lstStyle/>
          <a:p>
            <a:r>
              <a:t> test </a:t>
            </a:r>
          </a:p>
        </p:txBody>
      </p:sp>
      <p:sp>
        <p:nvSpPr>
          <p:cNvPr id="9" name="Text Placeholder 8"/>
          <p:cNvSpPr>
            <a:spLocks noGrp="1"/>
          </p:cNvSpPr>
          <p:nvPr>
            <p:ph type="body" sz="quarter" idx="19"/>
          </p:nvPr>
        </p:nvSpPr>
        <p:spPr/>
        <p:txBody>
          <a:bodyPr/>
          <a:lstStyle/>
          <a:p>
            <a:r>
              <a:t> test </a:t>
            </a:r>
          </a:p>
        </p:txBody>
      </p:sp>
    </p:spTree>
    <p:extLst>
      <p:ext uri="{BB962C8B-B14F-4D97-AF65-F5344CB8AC3E}">
        <p14:creationId xmlns:p14="http://schemas.microsoft.com/office/powerpoint/2010/main" xmlns="" val="2436224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
        <p:nvSpPr>
          <p:cNvPr id="16" name="Text Placeholder 15"/>
          <p:cNvSpPr>
            <a:spLocks noGrp="1"/>
          </p:cNvSpPr>
          <p:nvPr>
            <p:ph type="body" sz="quarter" idx="33"/>
          </p:nvPr>
        </p:nvSpPr>
        <p:spPr/>
        <p:txBody>
          <a:bodyPr/>
          <a:lstStyle/>
          <a:p>
            <a:r>
              <a:rPr lang="en-GB" dirty="0"/>
              <a:t/>
            </a:r>
            <a:endParaRPr lang="en-GB" dirty="0"/>
          </a:p>
        </p:txBody>
      </p:sp>
      <p:sp>
        <p:nvSpPr>
          <p:cNvPr id="17" name="Text Placeholder 16"/>
          <p:cNvSpPr>
            <a:spLocks noGrp="1"/>
          </p:cNvSpPr>
          <p:nvPr>
            <p:ph type="body" sz="quarter" idx="34"/>
          </p:nvPr>
        </p:nvSpPr>
        <p:spPr/>
        <p:txBody>
          <a:bodyPr/>
          <a:lstStyle/>
          <a:p>
            <a:r>
              <a:rPr lang="en-GB" dirty="0"/>
              <a:t/>
            </a:r>
            <a:endParaRPr lang="en-GB" dirty="0"/>
          </a:p>
        </p:txBody>
      </p:sp>
      <p:sp>
        <p:nvSpPr>
          <p:cNvPr id="18" name="Text Placeholder 17"/>
          <p:cNvSpPr>
            <a:spLocks noGrp="1"/>
          </p:cNvSpPr>
          <p:nvPr>
            <p:ph type="body" sz="quarter" idx="35"/>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 2</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tags/slide_10/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79</Slides>
  <Notes>68</Notes>
  <HiddenSlides>0</HiddenSlides>
  <MMClips>0</MMClips>
  <ScaleCrop>false</ScaleCrop>
  <HeadingPairs>
    <vt:vector size="4" baseType="variant">
      <vt:variant>
        <vt:lpstr>Theme</vt:lpstr>
      </vt:variant>
      <vt:variant>
        <vt:i4>7</vt:i4>
      </vt:variant>
      <vt:variant>
        <vt:lpstr>Slide Titles</vt:lpstr>
      </vt:variant>
      <vt:variant>
        <vt:i4>79</vt:i4>
      </vt:variant>
    </vt:vector>
  </HeadingPairs>
  <TitlesOfParts>
    <vt:vector size="86" baseType="lpstr">
      <vt:lpstr>Office Theme</vt:lpstr>
      <vt:lpstr>Office Theme</vt:lpstr>
      <vt:lpstr>FF2015</vt:lpstr>
      <vt:lpstr>Default Theme</vt:lpstr>
      <vt:lpstr>FF2015</vt:lpstr>
      <vt:lpstr>Office Theme</vt:lpstr>
      <vt:lpstr>FF2015</vt:lpstr>
      <vt:lpstr>Abcdefghijklmnopqrstuvwxyz12345678910112</vt:lpstr>
      <vt:lpstr>Test Header</vt:lpstr>
      <vt:lpstr>Test Header</vt:lpstr>
      <vt:lpstr>What to do</vt:lpstr>
      <vt:lpstr>What will happen next</vt:lpstr>
      <vt:lpstr>What will happen next 2</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2019-10-09T15:56:35Z</dcterms:created>
  <dcterms:modified xsi:type="dcterms:W3CDTF">2019-10-09T15:56:35Z</dcterms:modified>
</cp:coreProperties>
</file>